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78" r:id="rId5"/>
    <p:sldId id="275" r:id="rId6"/>
    <p:sldId id="265" r:id="rId7"/>
    <p:sldId id="279" r:id="rId8"/>
    <p:sldId id="272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6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84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8T15:15:27.7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7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3086202" y="793373"/>
            <a:ext cx="6019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</a:rPr>
              <a:t>얼굴인식 출입문</a:t>
            </a: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1577E5-138E-37FE-F44F-601200C4DC56}"/>
              </a:ext>
            </a:extLst>
          </p:cNvPr>
          <p:cNvSpPr txBox="1"/>
          <p:nvPr/>
        </p:nvSpPr>
        <p:spPr>
          <a:xfrm>
            <a:off x="880844" y="2810312"/>
            <a:ext cx="1627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</a:t>
            </a:r>
            <a:r>
              <a:rPr lang="ko-KR" altLang="en-US" sz="3000" dirty="0"/>
              <a:t>조</a:t>
            </a:r>
            <a:endParaRPr lang="en-US" altLang="ko-KR" sz="3000" dirty="0"/>
          </a:p>
          <a:p>
            <a:r>
              <a:rPr lang="ko-KR" altLang="en-US" dirty="0"/>
              <a:t>이민우</a:t>
            </a:r>
            <a:endParaRPr lang="en-US" altLang="ko-KR" dirty="0"/>
          </a:p>
          <a:p>
            <a:r>
              <a:rPr lang="ko-KR" altLang="en-US" dirty="0" err="1"/>
              <a:t>성도균</a:t>
            </a:r>
            <a:endParaRPr lang="en-US" altLang="ko-KR" dirty="0"/>
          </a:p>
          <a:p>
            <a:r>
              <a:rPr lang="ko-KR" altLang="en-US" dirty="0"/>
              <a:t>김도현 </a:t>
            </a:r>
          </a:p>
        </p:txBody>
      </p: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등록할  인물을 학습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633420-8C39-7C0A-D99F-DB710C6AE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6" y="1258548"/>
            <a:ext cx="69151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6697CC-F9D5-8B92-2DDF-BCDA69F27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27" y="1074239"/>
            <a:ext cx="6225857" cy="53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D35B7F8-E3B1-0592-A693-C4BDDFB8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6" y="1225015"/>
            <a:ext cx="6621202" cy="5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62D57C1-F1F4-236C-BF87-FD327766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1" y="1074239"/>
            <a:ext cx="8724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</a:p>
        </p:txBody>
      </p:sp>
      <p:pic>
        <p:nvPicPr>
          <p:cNvPr id="4" name="그림 3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E0D916A9-9620-0558-3A21-7888A29B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36" y="1300292"/>
            <a:ext cx="4406737" cy="33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7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019422" y="2567935"/>
            <a:ext cx="2153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4</a:t>
            </a:r>
          </a:p>
          <a:p>
            <a:pPr algn="ctr"/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195752" y="34924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019422" y="2567935"/>
            <a:ext cx="2153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52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8B104-6A88-43AB-8489-C92C973E47CB}"/>
              </a:ext>
            </a:extLst>
          </p:cNvPr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570432" y="2259026"/>
            <a:ext cx="1811346" cy="523220"/>
            <a:chOff x="1493520" y="2052320"/>
            <a:chExt cx="1811346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원리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571670" y="3723040"/>
            <a:ext cx="1811346" cy="523220"/>
            <a:chOff x="1493520" y="2052320"/>
            <a:chExt cx="181134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569131" y="4399049"/>
            <a:ext cx="1824170" cy="523220"/>
            <a:chOff x="1493520" y="2052320"/>
            <a:chExt cx="1824170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1056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영상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004</a:t>
              </a:r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CFB6FA-E18B-4512-99F4-EAF8366FBC95}"/>
              </a:ext>
            </a:extLst>
          </p:cNvPr>
          <p:cNvSpPr txBox="1"/>
          <p:nvPr/>
        </p:nvSpPr>
        <p:spPr>
          <a:xfrm>
            <a:off x="2260990" y="505038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98EE548-E5A2-C2A3-425C-8AA5B532D968}"/>
              </a:ext>
            </a:extLst>
          </p:cNvPr>
          <p:cNvGrpSpPr/>
          <p:nvPr/>
        </p:nvGrpSpPr>
        <p:grpSpPr>
          <a:xfrm>
            <a:off x="1569131" y="3000272"/>
            <a:ext cx="1824170" cy="523220"/>
            <a:chOff x="1493520" y="2052320"/>
            <a:chExt cx="182417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B7BD8-7555-B459-BF87-8266CD9201FE}"/>
                </a:ext>
              </a:extLst>
            </p:cNvPr>
            <p:cNvSpPr txBox="1"/>
            <p:nvPr/>
          </p:nvSpPr>
          <p:spPr>
            <a:xfrm>
              <a:off x="2260990" y="2052320"/>
              <a:ext cx="10567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목표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979F0-309A-B6E0-7C06-94C1F960E80A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019422" y="2567935"/>
            <a:ext cx="2153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473070" y="3492495"/>
            <a:ext cx="124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원리</a:t>
            </a:r>
          </a:p>
        </p:txBody>
      </p:sp>
    </p:spTree>
    <p:extLst>
      <p:ext uri="{BB962C8B-B14F-4D97-AF65-F5344CB8AC3E}">
        <p14:creationId xmlns:p14="http://schemas.microsoft.com/office/powerpoint/2010/main" val="386916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7" y="1986094"/>
            <a:ext cx="2236988" cy="144290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54" y="1762270"/>
            <a:ext cx="2043125" cy="163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61" y="1612317"/>
            <a:ext cx="2333450" cy="19304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706566" y="2358297"/>
            <a:ext cx="1062725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875372" y="2376271"/>
            <a:ext cx="587868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9061834" y="2323517"/>
            <a:ext cx="587868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0027" y="4732378"/>
            <a:ext cx="402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마지막으로 </a:t>
            </a:r>
            <a:r>
              <a:rPr lang="en-US" altLang="ko-KR" sz="2400" dirty="0"/>
              <a:t>AI</a:t>
            </a:r>
            <a:r>
              <a:rPr lang="ko-KR" altLang="en-US" sz="2400" dirty="0"/>
              <a:t>가 인식을 하여 등록된 얼굴인식인지 판단하여  문을 열어 줍니다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2" name="오른쪽 화살표 11"/>
          <p:cNvSpPr/>
          <p:nvPr/>
        </p:nvSpPr>
        <p:spPr>
          <a:xfrm>
            <a:off x="3113802" y="5032579"/>
            <a:ext cx="116736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97" y="1373668"/>
            <a:ext cx="1805046" cy="2407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0837" y="320633"/>
            <a:ext cx="722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</a:t>
            </a:r>
            <a:r>
              <a:rPr lang="ko-KR" altLang="en-US" sz="5400" dirty="0"/>
              <a:t>원리</a:t>
            </a:r>
          </a:p>
        </p:txBody>
      </p:sp>
    </p:spTree>
    <p:extLst>
      <p:ext uri="{BB962C8B-B14F-4D97-AF65-F5344CB8AC3E}">
        <p14:creationId xmlns:p14="http://schemas.microsoft.com/office/powerpoint/2010/main" val="18412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019422" y="2567935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465056" y="349249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688B8-8489-084E-C610-CFB8896C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34D1-D771-0D26-144C-6394C64A2A13}"/>
              </a:ext>
            </a:extLst>
          </p:cNvPr>
          <p:cNvSpPr txBox="1"/>
          <p:nvPr/>
        </p:nvSpPr>
        <p:spPr>
          <a:xfrm>
            <a:off x="838200" y="3251041"/>
            <a:ext cx="322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등록된 사람을 </a:t>
            </a:r>
            <a:r>
              <a:rPr lang="en-US" altLang="ko-KR" dirty="0"/>
              <a:t>AI</a:t>
            </a:r>
            <a:r>
              <a:rPr lang="ko-KR" altLang="en-US" dirty="0"/>
              <a:t>가 인식하여</a:t>
            </a:r>
            <a:endParaRPr lang="en-US" altLang="ko-KR" dirty="0"/>
          </a:p>
          <a:p>
            <a:r>
              <a:rPr lang="ko-KR" altLang="en-US" dirty="0"/>
              <a:t>동일인물이라 판단된다면 작동하는 출입문 제작</a:t>
            </a:r>
          </a:p>
        </p:txBody>
      </p:sp>
      <p:sp>
        <p:nvSpPr>
          <p:cNvPr id="5" name="오른쪽 화살표 7">
            <a:extLst>
              <a:ext uri="{FF2B5EF4-FFF2-40B4-BE49-F238E27FC236}">
                <a16:creationId xmlns:a16="http://schemas.microsoft.com/office/drawing/2014/main" id="{28A8F46E-855B-1764-5B2B-291FD080BD53}"/>
              </a:ext>
            </a:extLst>
          </p:cNvPr>
          <p:cNvSpPr/>
          <p:nvPr/>
        </p:nvSpPr>
        <p:spPr>
          <a:xfrm>
            <a:off x="4694757" y="2643145"/>
            <a:ext cx="1062725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0AFB2-7EF2-D0EE-B242-B411D787CAD8}"/>
              </a:ext>
            </a:extLst>
          </p:cNvPr>
          <p:cNvSpPr txBox="1"/>
          <p:nvPr/>
        </p:nvSpPr>
        <p:spPr>
          <a:xfrm>
            <a:off x="6612973" y="3251041"/>
            <a:ext cx="322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출입문 대신 등록된 사람이면</a:t>
            </a:r>
            <a:endParaRPr lang="en-US" altLang="ko-KR" dirty="0"/>
          </a:p>
          <a:p>
            <a:r>
              <a:rPr lang="en-US" altLang="ko-KR" dirty="0"/>
              <a:t>LED </a:t>
            </a:r>
            <a:r>
              <a:rPr lang="ko-KR" altLang="en-US" dirty="0"/>
              <a:t>켜지고</a:t>
            </a:r>
            <a:r>
              <a:rPr lang="en-US" altLang="ko-KR" dirty="0"/>
              <a:t>, </a:t>
            </a:r>
            <a:r>
              <a:rPr lang="ko-KR" altLang="en-US" dirty="0"/>
              <a:t>등록되지 않았거나</a:t>
            </a:r>
            <a:r>
              <a:rPr lang="en-US" altLang="ko-KR" dirty="0"/>
              <a:t>,</a:t>
            </a:r>
            <a:r>
              <a:rPr lang="ko-KR" altLang="en-US" dirty="0"/>
              <a:t> 사람이 아니면 </a:t>
            </a:r>
            <a:r>
              <a:rPr lang="en-US" altLang="ko-KR" dirty="0"/>
              <a:t>LED </a:t>
            </a:r>
            <a:r>
              <a:rPr lang="ko-KR" altLang="en-US" dirty="0"/>
              <a:t>꺼짐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84C33-1C56-A2B4-6049-F7D4D0587EBE}"/>
              </a:ext>
            </a:extLst>
          </p:cNvPr>
          <p:cNvSpPr txBox="1"/>
          <p:nvPr/>
        </p:nvSpPr>
        <p:spPr>
          <a:xfrm>
            <a:off x="838200" y="2822698"/>
            <a:ext cx="172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★원래 목표 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9EB2F-00C0-CD96-448A-6901056C2F67}"/>
              </a:ext>
            </a:extLst>
          </p:cNvPr>
          <p:cNvSpPr txBox="1"/>
          <p:nvPr/>
        </p:nvSpPr>
        <p:spPr>
          <a:xfrm>
            <a:off x="6612972" y="2822698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/>
              <a:t>★변경된 </a:t>
            </a:r>
            <a:r>
              <a:rPr lang="ko-KR" altLang="en-US" u="sng" dirty="0"/>
              <a:t>목표 ★</a:t>
            </a:r>
          </a:p>
        </p:txBody>
      </p:sp>
    </p:spTree>
    <p:extLst>
      <p:ext uri="{BB962C8B-B14F-4D97-AF65-F5344CB8AC3E}">
        <p14:creationId xmlns:p14="http://schemas.microsoft.com/office/powerpoint/2010/main" val="357049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019422" y="2567935"/>
            <a:ext cx="2153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465056" y="349249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93BA2C-C6B6-0DA1-A031-73BC583F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46" y="1215812"/>
            <a:ext cx="6596351" cy="5337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EB34B-B803-4B24-5494-D245096AD214}"/>
              </a:ext>
            </a:extLst>
          </p:cNvPr>
          <p:cNvSpPr txBox="1"/>
          <p:nvPr/>
        </p:nvSpPr>
        <p:spPr>
          <a:xfrm>
            <a:off x="332509" y="304798"/>
            <a:ext cx="2377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D08D6-39D5-F9E3-88FD-48987777AD5D}"/>
              </a:ext>
            </a:extLst>
          </p:cNvPr>
          <p:cNvSpPr txBox="1"/>
          <p:nvPr/>
        </p:nvSpPr>
        <p:spPr>
          <a:xfrm>
            <a:off x="268408" y="2070208"/>
            <a:ext cx="461665" cy="29296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등록할  인물의  사진 촬영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50CA7-C011-4E68-3D59-DE24E7703457}"/>
              </a:ext>
            </a:extLst>
          </p:cNvPr>
          <p:cNvSpPr txBox="1"/>
          <p:nvPr/>
        </p:nvSpPr>
        <p:spPr>
          <a:xfrm>
            <a:off x="323071" y="1700876"/>
            <a:ext cx="3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29846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129</Words>
  <Application>Microsoft Office PowerPoint</Application>
  <PresentationFormat>와이드스크린</PresentationFormat>
  <Paragraphs>53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민우</cp:lastModifiedBy>
  <cp:revision>16</cp:revision>
  <dcterms:created xsi:type="dcterms:W3CDTF">2019-05-02T12:38:46Z</dcterms:created>
  <dcterms:modified xsi:type="dcterms:W3CDTF">2022-12-12T13:25:45Z</dcterms:modified>
</cp:coreProperties>
</file>